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3076575"/>
            <a:ext cx="10391775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151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836712"/>
            <a:ext cx="5915025" cy="581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416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33525"/>
            <a:ext cx="1160145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533525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9721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24000"/>
            <a:ext cx="1163002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500070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6896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357312"/>
            <a:ext cx="11801475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872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211410"/>
            <a:ext cx="8239125" cy="645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90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281237"/>
            <a:ext cx="11544300" cy="2295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81237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926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09712"/>
            <a:ext cx="11620500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76872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4977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3052762"/>
            <a:ext cx="11382375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20500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762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5387" y="1685925"/>
            <a:ext cx="9801225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7298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838325"/>
            <a:ext cx="11582400" cy="318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564904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381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62087"/>
            <a:ext cx="11715750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268760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372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728787"/>
            <a:ext cx="11696700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862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09700"/>
            <a:ext cx="11687175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409700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780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257425"/>
            <a:ext cx="11668125" cy="2343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132856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0711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2025-12-02T22:06:08Z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